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0" r:id="rId4"/>
    <p:sldId id="269" r:id="rId5"/>
    <p:sldId id="259" r:id="rId6"/>
    <p:sldId id="270" r:id="rId7"/>
    <p:sldId id="264" r:id="rId8"/>
    <p:sldId id="261" r:id="rId9"/>
    <p:sldId id="265" r:id="rId10"/>
    <p:sldId id="263" r:id="rId11"/>
    <p:sldId id="266" r:id="rId12"/>
    <p:sldId id="267" r:id="rId13"/>
    <p:sldId id="268" r:id="rId1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2" autoAdjust="0"/>
    <p:restoredTop sz="94118" autoAdjust="0"/>
  </p:normalViewPr>
  <p:slideViewPr>
    <p:cSldViewPr snapToGrid="0">
      <p:cViewPr varScale="1">
        <p:scale>
          <a:sx n="64" d="100"/>
          <a:sy n="64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105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51FDAA-569A-8E70-215A-3EF2CD1F0F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25337F-B7A8-488E-FA8A-6366BA833F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1F62B-7585-48F6-ACFF-C934C3E809F7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0BB646-5969-93EF-3C76-9367F802A6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FB2CCB-CB56-BD9D-DF33-6006214A71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7396C-E0A1-4C41-AE89-70582B205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4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7E348-5E16-4226-87DB-2157FA1686F4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93D50-94FF-4012-8064-970A6EADF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82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93D50-94FF-4012-8064-970A6EADF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0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7B135-D477-5E85-957F-70F768683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C1781-8762-6F52-2C16-AD8D4024A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C7167-FC7F-B4E5-2DAF-29F19657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BA01D-1413-DB1E-B2C2-A14548417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DC83E-116E-E691-EF75-02B4DE58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32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EB72-3F6F-6DFE-E34C-46A9A29A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F26139-09B9-279F-FB06-D6DD881BC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D1160-C5B9-29A1-A020-AB248777C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3E3AB-6869-DF21-4E49-71A30B67C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02DBC-F25C-5FB4-0C8F-F6CBDF2F5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3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107501-683D-99C1-D997-D466740B89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8F678C-31DB-E00C-FBDC-A1E67C88E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5F66A-8930-CCC9-B8D3-D359AAFB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6662E-420A-B73C-F7A2-D618E6DA5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B4CD4-3600-39DC-69D8-5B6842A6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6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4A15C-6430-3C69-DD68-16C7C96CA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60632-4384-3048-D7E4-6B22677F5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6D0AC-5DB0-1C65-6951-A5B78D3D8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50F38-CA78-E07E-9B85-F72981CE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71BDA-74F5-C1E5-CFF3-9F3FD1C8E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3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2B51-B2AA-D2E0-3E65-07937ED80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A66D3-F81F-256A-2258-665A0EA6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F3865-6432-4C1F-E691-E6EBC03D6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47FE8-9748-F4DE-4203-A739F1D97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01A34-CEBB-7D1E-40EE-82CB77824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0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348B0-0DFE-1372-369E-DB80ADCDE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81647-499C-24D6-6993-7519FF847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F2305-ECF5-0E4E-A0EA-53F54B748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585B5-F149-2962-9767-743A8F5F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28AE4-CB7C-925F-7417-4CCF4602C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B09CF-6E6B-8625-140A-EB13596C3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6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E286A-75C4-0BE9-AF49-2E5AA02C2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2D82C-57E7-1225-B744-0EA2C9934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D100D0-C543-302D-E2F0-548B81748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F26B3-636F-3DEF-B291-D7E34DFDE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2611AD-D334-BF25-03A4-091C743C9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41B4D-1692-1602-726E-8F190D47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F15B7-6F07-1605-6EB3-1CAB88BC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F9CE5-2170-D998-FCFA-B65DE966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98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BAEFA-8380-7C8E-06F7-BBD8DE8F1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26342E-5C81-C2EE-34DF-36D9489B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BB3438-E4FD-2B63-099A-0CB8A09E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E433A-13E2-09A6-94F0-D18F3B50B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62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729E5A-3213-78FA-06B1-0D168832F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AC721D-D4BB-AABE-5529-539ABB3F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93DDD-58E4-BC73-DBA5-ADBFE85E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15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2DD7B-1B26-676C-4FEF-C64C2658C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167C2-5CA1-8769-B7A6-B593560D4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865BEF-4104-24FE-0C5B-2CDF77D7A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BEEAA-A622-4BED-6172-FD625512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EDFFB-9FD9-5A4C-A9BC-D0C814423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B530CB-10D8-8EF1-B32E-D9AB80FA0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EC10-875A-D342-E2B7-5908C4E1C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BEE85B-B463-DDB7-1C98-D79563627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690088-33DE-6F1A-CDA5-5A94C60C3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4C8B4-BDB6-6139-8730-47A7F79F4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6BF2FB-EDBD-B8A2-64CF-5CB02178C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02159F-8BEF-D422-3A0F-0422D7DB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8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FA8F73-96DE-4701-54FF-E6D846514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D663E-34ED-C1FF-C256-8AB388F93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36D14-2D66-9C42-B02C-B7D84BFF2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612DB3-B872-4BCE-B44F-E1625AA0D01F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6DA5B-0363-2CE3-A2C9-8A710D3F0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41570-5626-E604-A242-140160669B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3A098A-306E-4FD8-B071-65DBF8243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5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DFF32-9352-734A-2F8C-0E1AEB5A64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38AD81-8442-D766-B5EB-BBA845A10C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holding a newspaper in a forest&#10;&#10;AI-generated content may be incorrect.">
            <a:extLst>
              <a:ext uri="{FF2B5EF4-FFF2-40B4-BE49-F238E27FC236}">
                <a16:creationId xmlns:a16="http://schemas.microsoft.com/office/drawing/2014/main" id="{CAA17D88-28FF-ED91-FE16-336367C4E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artoon of a person holding a paper in a forest&#10;&#10;AI-generated content may be incorrect.">
            <a:extLst>
              <a:ext uri="{FF2B5EF4-FFF2-40B4-BE49-F238E27FC236}">
                <a16:creationId xmlns:a16="http://schemas.microsoft.com/office/drawing/2014/main" id="{04DD830C-1F10-0F39-745A-A6BCF9728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" y="428625"/>
            <a:ext cx="10725150" cy="6000750"/>
          </a:xfrm>
          <a:prstGeom prst="rect">
            <a:avLst/>
          </a:prstGeom>
        </p:spPr>
      </p:pic>
      <p:pic>
        <p:nvPicPr>
          <p:cNvPr id="7" name="Picture 6" descr="A person holding a paper in a forest&#10;&#10;AI-generated content may be incorrect.">
            <a:extLst>
              <a:ext uri="{FF2B5EF4-FFF2-40B4-BE49-F238E27FC236}">
                <a16:creationId xmlns:a16="http://schemas.microsoft.com/office/drawing/2014/main" id="{BE91C426-1027-84CD-7D03-6542DDC04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17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15C212D-5093-C60C-150D-2F013DA92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47" y="0"/>
            <a:ext cx="10087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83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mputer file with text and images&#10;&#10;AI-generated content may be incorrect.">
            <a:extLst>
              <a:ext uri="{FF2B5EF4-FFF2-40B4-BE49-F238E27FC236}">
                <a16:creationId xmlns:a16="http://schemas.microsoft.com/office/drawing/2014/main" id="{D6BD2BD6-7DDB-024C-B93A-113921EFE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16" y="0"/>
            <a:ext cx="96306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70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2043780-9690-8BB9-3787-81D7BE17B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42" y="545691"/>
            <a:ext cx="9763431" cy="631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38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computer error&#10;&#10;AI-generated content may be incorrect.">
            <a:extLst>
              <a:ext uri="{FF2B5EF4-FFF2-40B4-BE49-F238E27FC236}">
                <a16:creationId xmlns:a16="http://schemas.microsoft.com/office/drawing/2014/main" id="{042D7871-7762-DA11-EB65-7FF581BFC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71" y="0"/>
            <a:ext cx="9438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47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in the woods&#10;&#10;AI-generated content may be incorrect.">
            <a:extLst>
              <a:ext uri="{FF2B5EF4-FFF2-40B4-BE49-F238E27FC236}">
                <a16:creationId xmlns:a16="http://schemas.microsoft.com/office/drawing/2014/main" id="{6344731A-7172-1DDA-7B89-48329289F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road in the woods&#10;&#10;AI-generated content may be incorrect.">
            <a:extLst>
              <a:ext uri="{FF2B5EF4-FFF2-40B4-BE49-F238E27FC236}">
                <a16:creationId xmlns:a16="http://schemas.microsoft.com/office/drawing/2014/main" id="{5E5D997B-8D07-E2A0-0507-1FFED9228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road through a forest&#10;&#10;AI-generated content may be incorrect.">
            <a:extLst>
              <a:ext uri="{FF2B5EF4-FFF2-40B4-BE49-F238E27FC236}">
                <a16:creationId xmlns:a16="http://schemas.microsoft.com/office/drawing/2014/main" id="{42A3E132-ED0E-D898-3AF3-800D47FB9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188" y="0"/>
            <a:ext cx="11798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44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balloons with confetti&#10;&#10;AI-generated content may be incorrect.">
            <a:extLst>
              <a:ext uri="{FF2B5EF4-FFF2-40B4-BE49-F238E27FC236}">
                <a16:creationId xmlns:a16="http://schemas.microsoft.com/office/drawing/2014/main" id="{6787CAD2-D10C-19A8-C740-A2040C88E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529" y="0"/>
            <a:ext cx="13019778" cy="89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9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EEC15B6-9330-17E1-F8E3-2F097D5B7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54521"/>
            <a:ext cx="12191999" cy="93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2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1DA3AE1-5CEE-1790-3192-E7F83E460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63" y="0"/>
            <a:ext cx="8863780" cy="684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02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DFF9AF7-929B-1BBD-FDA9-29D1AC2A0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04" y="1"/>
            <a:ext cx="9808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267C3EA-04FC-D4C7-4831-F921298D9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53" y="0"/>
            <a:ext cx="98076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64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07BD412-EC75-69CA-CA1B-A1A03C40B3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13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34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7AA3DF5-2285-DFC0-3244-AB357802D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14" y="0"/>
            <a:ext cx="9645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5080</TotalTime>
  <Words>1</Words>
  <Application>Microsoft Office PowerPoint</Application>
  <PresentationFormat>Widescreen</PresentationFormat>
  <Paragraphs>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Tech Admin</dc:creator>
  <cp:lastModifiedBy>Tech Admin</cp:lastModifiedBy>
  <cp:revision>8</cp:revision>
  <dcterms:created xsi:type="dcterms:W3CDTF">2025-07-01T19:21:16Z</dcterms:created>
  <dcterms:modified xsi:type="dcterms:W3CDTF">2025-08-12T17:22:36Z</dcterms:modified>
</cp:coreProperties>
</file>